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11" roundtripDataSignature="AMtx7mj/6G1UfgWADCW/eb8R7grtQVSw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842cbf2d20_0_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0" name="Google Shape;100;g3842cbf2d20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1" name="Google Shape;101;g3842cbf2d20_0_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842cbf2d20_0_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7" name="Google Shape;107;g3842cbf2d20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8" name="Google Shape;108;g3842cbf2d20_0_23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842cbf2d20_0_3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g3842cbf2d20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15" name="Google Shape;115;g3842cbf2d20_0_32:notes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0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9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0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8" name="Google Shape;28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4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4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0" name="Google Shape;40;p14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41" name="Google Shape;41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5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15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8" name="Google Shape;48;p15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15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50" name="Google Shape;50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7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7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8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8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11560" y="877425"/>
            <a:ext cx="8229600" cy="1368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b="1" lang="en-US">
                <a:solidFill>
                  <a:schemeClr val="dk2"/>
                </a:solidFill>
              </a:rPr>
              <a:t>Product Name</a:t>
            </a:r>
            <a:br>
              <a:rPr b="1" lang="en-US" sz="2800">
                <a:solidFill>
                  <a:schemeClr val="dk2"/>
                </a:solidFill>
              </a:rPr>
            </a:br>
            <a:endParaRPr b="1" sz="2400">
              <a:solidFill>
                <a:schemeClr val="dk2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2286010" y="5024080"/>
            <a:ext cx="4572000" cy="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r>
              <a:rPr lang="en-US" sz="2500">
                <a:solidFill>
                  <a:srgbClr val="111827"/>
                </a:solidFill>
                <a:highlight>
                  <a:srgbClr val="FFFFFF"/>
                </a:highlight>
                <a:latin typeface="Calibri"/>
                <a:ea typeface="Calibri"/>
                <a:cs typeface="Calibri"/>
                <a:sym typeface="Calibri"/>
              </a:rPr>
              <a:t>Startup / Company Name</a:t>
            </a:r>
            <a:endParaRPr b="1" i="0" sz="25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/>
        </p:nvSpPr>
        <p:spPr>
          <a:xfrm>
            <a:off x="609600" y="304800"/>
            <a:ext cx="8229600" cy="6070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1" i="0" lang="en-US" sz="44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Pro</a:t>
            </a:r>
            <a:r>
              <a:rPr b="1" lang="en-US" sz="4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duct Details</a:t>
            </a:r>
            <a:endParaRPr b="1" i="0" sz="4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t/>
            </a:r>
            <a:endParaRPr b="1" i="0" sz="4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2"/>
          <p:cNvSpPr txBox="1"/>
          <p:nvPr/>
        </p:nvSpPr>
        <p:spPr>
          <a:xfrm>
            <a:off x="1193354" y="1035696"/>
            <a:ext cx="70341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(Product features, </a:t>
            </a:r>
            <a:r>
              <a:rPr lang="en-US"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images, </a:t>
            </a:r>
            <a:r>
              <a:rPr lang="en-US"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v</a:t>
            </a:r>
            <a:r>
              <a:rPr lang="en-US"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alue proposition, pricing, competitive advantage etc.)</a:t>
            </a:r>
            <a:endParaRPr sz="15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842cbf2d20_0_2"/>
          <p:cNvSpPr txBox="1"/>
          <p:nvPr/>
        </p:nvSpPr>
        <p:spPr>
          <a:xfrm>
            <a:off x="317725" y="304800"/>
            <a:ext cx="852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1" lang="en-US" sz="4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Target Market &amp; </a:t>
            </a:r>
            <a:endParaRPr b="1" sz="44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1" lang="en-US" sz="4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Customer Segments</a:t>
            </a:r>
            <a:endParaRPr b="1" i="0" sz="4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None/>
            </a:pPr>
            <a:r>
              <a:t/>
            </a:r>
            <a:endParaRPr b="0" i="0" sz="15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t/>
            </a:r>
            <a:endParaRPr b="1" i="0" sz="4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g3842cbf2d20_0_2"/>
          <p:cNvSpPr txBox="1"/>
          <p:nvPr/>
        </p:nvSpPr>
        <p:spPr>
          <a:xfrm>
            <a:off x="0" y="0"/>
            <a:ext cx="30000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842cbf2d20_0_23"/>
          <p:cNvSpPr txBox="1"/>
          <p:nvPr/>
        </p:nvSpPr>
        <p:spPr>
          <a:xfrm>
            <a:off x="317725" y="304800"/>
            <a:ext cx="852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1" lang="en-US" sz="4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Go-to-Market</a:t>
            </a:r>
            <a:endParaRPr b="1" i="0" sz="4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3842cbf2d20_0_23"/>
          <p:cNvSpPr txBox="1"/>
          <p:nvPr/>
        </p:nvSpPr>
        <p:spPr>
          <a:xfrm>
            <a:off x="2308422" y="1053825"/>
            <a:ext cx="4574400" cy="415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(Distribution channels, partnerships, collaborators etc)</a:t>
            </a:r>
            <a:endParaRPr sz="15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842cbf2d20_0_32"/>
          <p:cNvSpPr txBox="1"/>
          <p:nvPr/>
        </p:nvSpPr>
        <p:spPr>
          <a:xfrm>
            <a:off x="317725" y="304800"/>
            <a:ext cx="85215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None/>
            </a:pPr>
            <a:r>
              <a:rPr b="1" lang="en-US" sz="44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Call to Action</a:t>
            </a:r>
            <a:endParaRPr b="1" i="0" sz="4400" u="none" cap="none" strike="noStrike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8" name="Google Shape;118;g3842cbf2d20_0_32"/>
          <p:cNvSpPr txBox="1"/>
          <p:nvPr/>
        </p:nvSpPr>
        <p:spPr>
          <a:xfrm>
            <a:off x="1802200" y="1081800"/>
            <a:ext cx="5388600" cy="646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5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rPr>
              <a:t>What you seek from the audience (adoption, investment, collaboration etc)</a:t>
            </a:r>
            <a:endParaRPr sz="1500">
              <a:solidFill>
                <a:schemeClr val="dk2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2013-07-31T18:24:45Z</dcterms:created>
  <dc:creator>Satya Dash</dc:creator>
</cp:coreProperties>
</file>